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№3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Титульный слайд с вариантом, когда присутствует картинка или 3D объект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(из трех примеров выберите подходящий под вашу презентацию)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необходимо поставить лого суббренда обратитесь к </a:t>
            </a:r>
            <a:r>
              <a:rPr b="0" i="0" lang="ru-RU" sz="1378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k.yashkina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закрывающий презентацию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1" name="Google Shape;21;p6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6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Дерево отрезков 2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Сканлайн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6150" y="2344295"/>
            <a:ext cx="9966749" cy="75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9411" y="5465888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719138" y="2710077"/>
            <a:ext cx="6466820" cy="240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точки и прямоугольники на координатной плоскости. 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узнать для каждой точки в сколько прямоугольников она попадает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580004" y="3174562"/>
            <a:ext cx="6612391" cy="3639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находить RMQ.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массовые присваивания в дереве отрезков?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при этом модифицируется запрос к дереву?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50" name="Google Shape;2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580004" y="3174562"/>
            <a:ext cx="6612391" cy="194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массовые прибавления?</a:t>
            </a: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при этом модифицируется запрос к дереву?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59" name="Google Shape;2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Ленивое ДО</a:t>
            </a:r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580004" y="3174562"/>
            <a:ext cx="6612391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поддерживать и присваивания и прибавления в одном дереве. Как это сделать?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68" name="Google Shape;2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670151" y="509274"/>
            <a:ext cx="5964691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суммы </a:t>
            </a:r>
            <a:endParaRPr/>
          </a:p>
        </p:txBody>
      </p:sp>
      <p:sp>
        <p:nvSpPr>
          <p:cNvPr id="274" name="Google Shape;274;p45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80004" y="3174562"/>
            <a:ext cx="6612391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получить запросы суммы?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77" name="Google Shape;2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Трюки с ДО</a:t>
            </a:r>
            <a:endParaRPr/>
          </a:p>
        </p:txBody>
      </p:sp>
      <p:sp>
        <p:nvSpPr>
          <p:cNvPr id="283" name="Google Shape;283;p46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719138" y="2111538"/>
            <a:ext cx="661239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массовые присваивания с изменениями только в точке?</a:t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Трюки с ДО</a:t>
            </a:r>
            <a:endParaRPr/>
          </a:p>
        </p:txBody>
      </p:sp>
      <p:sp>
        <p:nvSpPr>
          <p:cNvPr id="292" name="Google Shape;292;p47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719138" y="2111538"/>
            <a:ext cx="661239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ДО на больших координатах?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вумерное дерево отрезков с прибавлением и суммой на прямоугольнике -  Codeforces" id="295" name="Google Shape;29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6739" y="3127292"/>
            <a:ext cx="97536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1" y="1839537"/>
            <a:ext cx="7574213" cy="74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